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50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76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2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2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20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3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7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5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35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4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33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78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1632-DBBA-4769-A5B3-1EFFFDC5A2C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01D79-B1BD-4BD4-BE5A-9EC799436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5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78768" y="157030"/>
            <a:ext cx="54461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154" t="11978"/>
          <a:stretch/>
        </p:blipFill>
        <p:spPr>
          <a:xfrm>
            <a:off x="1219736" y="847292"/>
            <a:ext cx="9791164" cy="60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92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59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876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71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2023-03-27T15:14:19Z</dcterms:created>
  <dcterms:modified xsi:type="dcterms:W3CDTF">2023-03-27T15:14:31Z</dcterms:modified>
</cp:coreProperties>
</file>